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66" r:id="rId2"/>
    <p:sldId id="263" r:id="rId3"/>
    <p:sldId id="268" r:id="rId4"/>
    <p:sldId id="277" r:id="rId5"/>
    <p:sldId id="270" r:id="rId6"/>
    <p:sldId id="265" r:id="rId7"/>
    <p:sldId id="261" r:id="rId8"/>
    <p:sldId id="262" r:id="rId9"/>
    <p:sldId id="269" r:id="rId10"/>
    <p:sldId id="271" r:id="rId11"/>
    <p:sldId id="274" r:id="rId12"/>
    <p:sldId id="272" r:id="rId13"/>
    <p:sldId id="273" r:id="rId14"/>
    <p:sldId id="275" r:id="rId15"/>
    <p:sldId id="276" r:id="rId16"/>
    <p:sldId id="278" r:id="rId17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88148B"/>
    <a:srgbClr val="2BA551"/>
    <a:srgbClr val="910F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66" d="100"/>
          <a:sy n="66" d="100"/>
        </p:scale>
        <p:origin x="-1548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6E7D018D-748F-47BF-843A-40349A141CAC}" type="datetimeFigureOut">
              <a:rPr lang="ru-RU" smtClean="0"/>
              <a:pPr/>
              <a:t>05.03.2017</a:t>
            </a:fld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04AC5213-BACC-41AB-9B61-B40CF6C5296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4946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23E9B8FB-2ABD-42C9-A6DA-A6789EAF441D}" type="datetimeFigureOut">
              <a:rPr/>
              <a:pPr/>
              <a:t>5/15/2009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BE2A7042-DEED-4AA1-9E89-4A16B2572577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17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Обложка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ru-RU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ru-RU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фотоальбома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C4C067DE-9302-48C9-A36D-3C29C11DA533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chemeClr val="bg1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ru-RU"/>
              <a:t>Щелкните, чтобы добавить дату и прочие сведения</a:t>
            </a:r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2400" i="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ADD9F862-D01A-48E4-8471-7766902C5846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ниж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7BF5ECC6-1A80-4F7E-A94C-0F4D0517EDBA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льбомная (на весь экран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ru-RU" i="0"/>
              <a:t>Щелкните значок, чтобы добавить фотографию размером со всю страницу</a:t>
            </a:r>
            <a:endParaRPr kumimoji="0" lang="ru-RU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2BE43E96-F7E7-480E-94E9-E9BEF6503311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 альбо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Подзаголовок слайда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ru-RU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ru-RU"/>
              <a:t>Заголовок раздела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C6E5C960-3DC8-4A5B-B995-507E479C52D9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73DD8FC8-FE51-4401-BF55-F28FA5558664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ru-RU" sz="1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200F35C1-8021-4ED5-A301-B1EDBAC53A7E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смешан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8EF18EAD-96FD-4869-B1F7-EE6834473A43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ru-RU" sz="20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7841F7DA-6D1D-46C8-A36E-FC52E58B60FA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альбом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BDF32084-7119-4B51-8C94-4623CB31246C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сверху, смешанна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37D1D903-A860-4307-A0A9-39CD62CD25B1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061CEBA1-6534-4239-B262-6714E12A6904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альбомная с подпися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16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F78E9E44-00BE-4825-B717-B0FC489A7546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, книжная с большой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ru-RU" sz="2800" baseline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CE20C07-99F6-4C21-83D6-AD9DC03676D7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сверху: 1 книжная и 3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DE69EED5-2A6E-4CF3-9ABB-32B140022850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альбомных и 2 книж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6011EF4E-EA00-41EB-ADA0-65E3AD78FBB9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сверху: 3 книжных и 2 альбомны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ru-RU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40DB7E10-A375-41EC-AD94-56CC3674563B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BF892AB2-2290-4D52-B057-57EFE37D7110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сверху, квадратна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ru-RU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818B6208-936F-4C9B-9F4E-5D0A72C71047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ru-RU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ru-RU" smtClean="0"/>
              <a:t>Вставка рисунка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ru-RU" sz="2000" i="0"/>
            </a:lvl1pPr>
            <a:extLst/>
          </a:lstStyle>
          <a:p>
            <a:pPr lvl="0"/>
            <a:r>
              <a:rPr kumimoji="0" lang="ru-RU"/>
              <a:t>Надпись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30B748BC-3AE6-44F4-A4B5-4F259376CA72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EE95FFA-D926-4ACE-8F73-9418D6A1DEE9}" type="datetime1">
              <a:rPr kumimoji="0" lang="ru-RU" smtClean="0"/>
              <a:pPr/>
              <a:t>05.03.2017</a:t>
            </a:fld>
            <a:endParaRPr kumimoji="0"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06AC072-BB7F-4258-BB2F-D9B84433D04B}" type="datetime1">
              <a:rPr kumimoji="0" lang="ru-RU" smtClean="0"/>
              <a:pPr/>
              <a:t>05.03.2017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www.ZHARAR.com</a:t>
            </a:r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/>
              <a:pPr/>
              <a:t>‹#›</a:t>
            </a:fld>
            <a:endParaRPr kumimoji="0" lang="ru-RU"/>
          </a:p>
        </p:txBody>
      </p:sp>
    </p:spTree>
  </p:cSld>
  <p:clrMapOvr>
    <a:masterClrMapping/>
  </p:clrMapOvr>
  <p:transition spd="slow" advClick="0" advTm="17000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E124DC15-0E81-4946-8DBE-5368AF441DC9}" type="datetime1">
              <a:rPr kumimoji="0" lang="ru-RU" smtClean="0">
                <a:solidFill>
                  <a:schemeClr val="bg1"/>
                </a:solidFill>
              </a:rPr>
              <a:pPr algn="r"/>
              <a:t>05.03.2017</a:t>
            </a:fld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pPr algn="l"/>
            <a:r>
              <a:rPr kumimoji="0" lang="en-US" smtClean="0">
                <a:solidFill>
                  <a:schemeClr val="bg1"/>
                </a:solidFill>
              </a:rPr>
              <a:t>www.ZHARAR.com</a:t>
            </a:r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ru-RU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ru-RU">
                <a:solidFill>
                  <a:schemeClr val="bg1"/>
                </a:solidFill>
              </a:rPr>
              <a:pPr/>
              <a:t>‹#›</a:t>
            </a:fld>
            <a:endParaRPr kumimoji="0" lang="ru-RU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slow" advClick="0" advTm="17000">
    <p:dissolve/>
  </p:transition>
  <p:timing>
    <p:tnLst>
      <p:par>
        <p:cTn id="1" dur="indefinite" restart="never" nodeType="tmRoot"/>
      </p:par>
    </p:tnLst>
  </p:timing>
  <p:hf sldNum="0" hdr="0" dt="0"/>
  <p:txStyles>
    <p:titleStyle>
      <a:lvl1pPr algn="ctr" rtl="0" eaLnBrk="1" latinLnBrk="0" hangingPunct="1">
        <a:spcBef>
          <a:spcPct val="0"/>
        </a:spcBef>
        <a:buNone/>
        <a:defRPr kumimoji="0" lang="ru-RU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ru-RU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ru-RU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ru-RU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ru-RU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055;&#1086;&#1083;&#1100;&#1079;&#1086;&#1074;&#1072;&#1090;&#1077;&#1083;&#1100;\Desktop\&#1050;&#1086;&#1082;&#1077;\audio.mp3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55.jpeg"/><Relationship Id="rId7" Type="http://schemas.openxmlformats.org/officeDocument/2006/relationships/hyperlink" Target="8%20&#1084;&#1072;&#1088;&#1090;.pptx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7.jpeg"/><Relationship Id="rId11" Type="http://schemas.openxmlformats.org/officeDocument/2006/relationships/image" Target="../media/image60.jpeg"/><Relationship Id="rId5" Type="http://schemas.openxmlformats.org/officeDocument/2006/relationships/hyperlink" Target="8%20&#1084;&#1072;&#1088;&#1090;%20&#1082;.pptx" TargetMode="External"/><Relationship Id="rId10" Type="http://schemas.openxmlformats.org/officeDocument/2006/relationships/image" Target="../media/image59.jpeg"/><Relationship Id="rId4" Type="http://schemas.openxmlformats.org/officeDocument/2006/relationships/image" Target="../media/image56.jpeg"/><Relationship Id="rId9" Type="http://schemas.openxmlformats.org/officeDocument/2006/relationships/hyperlink" Target="8%20&#1084;&#1072;&#1088;&#1090;%20&#1072;.ppt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29031"/>
            <a:ext cx="6858000" cy="4286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8 </a:t>
            </a:r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наурыз – нәзік жандылар мерекесі 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07504" y="5467350"/>
            <a:ext cx="8794042" cy="1238250"/>
          </a:xfrm>
        </p:spPr>
        <p:txBody>
          <a:bodyPr/>
          <a:lstStyle/>
          <a:p>
            <a:pPr algn="ctr"/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Әлем шаттық пен сұлулыққа толатын күн</a:t>
            </a:r>
            <a:endParaRPr lang="ru-RU" sz="32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audio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83920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95536" y="404664"/>
            <a:ext cx="3200400" cy="5936704"/>
          </a:xfrm>
        </p:spPr>
        <p:txBody>
          <a:bodyPr>
            <a:normAutofit fontScale="92500" lnSpcReduction="20000"/>
          </a:bodyPr>
          <a:lstStyle/>
          <a:p>
            <a:r>
              <a:rPr lang="kk-KZ" b="1" dirty="0" smtClean="0">
                <a:solidFill>
                  <a:srgbClr val="88148B"/>
                </a:solidFill>
              </a:rPr>
              <a:t>Абзал анамыз бір сәт күнделікті күйбең тірлігін ұмытып, балаларының ыстық ықыласы мен шексіз сүйіспеншілігін сезінетін күн...</a:t>
            </a:r>
          </a:p>
          <a:p>
            <a:endParaRPr lang="kk-KZ" dirty="0" smtClean="0">
              <a:solidFill>
                <a:srgbClr val="0070C0"/>
              </a:solidFill>
            </a:endParaRPr>
          </a:p>
          <a:p>
            <a:endParaRPr lang="kk-KZ" dirty="0" smtClean="0">
              <a:solidFill>
                <a:srgbClr val="0070C0"/>
              </a:solidFill>
            </a:endParaRPr>
          </a:p>
          <a:p>
            <a:pPr algn="ctr"/>
            <a:r>
              <a:rPr lang="kk-KZ" sz="2800" b="1" i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Қарабұлақ селолық орта мектебі</a:t>
            </a:r>
          </a:p>
          <a:p>
            <a:endParaRPr lang="kk-KZ" b="1" i="1" dirty="0">
              <a:solidFill>
                <a:srgbClr val="FF0066"/>
              </a:solidFill>
            </a:endParaRPr>
          </a:p>
          <a:p>
            <a:endParaRPr lang="kk-KZ" b="1" i="1" dirty="0" smtClean="0">
              <a:solidFill>
                <a:srgbClr val="FF0066"/>
              </a:solidFill>
            </a:endParaRPr>
          </a:p>
          <a:p>
            <a:endParaRPr lang="kk-KZ" b="1" i="1" dirty="0" smtClean="0">
              <a:solidFill>
                <a:srgbClr val="FF0066"/>
              </a:solidFill>
            </a:endParaRPr>
          </a:p>
          <a:p>
            <a:r>
              <a:rPr lang="kk-KZ" b="1" i="1" dirty="0" smtClean="0">
                <a:solidFill>
                  <a:srgbClr val="FF0066"/>
                </a:solidFill>
              </a:rPr>
              <a:t>Асыл анам, жүзінен жаз таралған, </a:t>
            </a:r>
          </a:p>
          <a:p>
            <a:r>
              <a:rPr lang="kk-KZ" b="1" i="1" dirty="0" smtClean="0">
                <a:solidFill>
                  <a:srgbClr val="FF0066"/>
                </a:solidFill>
              </a:rPr>
              <a:t>Сенсіз толық, кемел адам бола алман.</a:t>
            </a:r>
          </a:p>
          <a:p>
            <a:r>
              <a:rPr lang="kk-KZ" b="1" i="1" dirty="0" smtClean="0">
                <a:solidFill>
                  <a:srgbClr val="FF0066"/>
                </a:solidFill>
              </a:rPr>
              <a:t>Мен өзіңнің қасиетіңнен құралып,</a:t>
            </a:r>
          </a:p>
          <a:p>
            <a:r>
              <a:rPr lang="kk-KZ" b="1" i="1" dirty="0" smtClean="0">
                <a:solidFill>
                  <a:srgbClr val="FF0066"/>
                </a:solidFill>
              </a:rPr>
              <a:t>Шуақ тұнған жан нұрыңнан жаралғам...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1026" name="Picture 2" descr="C:\Users\komp\Desktop\Коке\1.JP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/>
          <a:srcRect l="6159" r="6159"/>
          <a:stretch>
            <a:fillRect/>
          </a:stretch>
        </p:blipFill>
        <p:spPr bwMode="auto">
          <a:xfrm>
            <a:off x="4286248" y="428604"/>
            <a:ext cx="4071966" cy="6191973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8000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Grp="1" noChangeAspect="1"/>
          </p:cNvPicPr>
          <p:nvPr>
            <p:ph type="pic" sz="quarter" idx="2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3" r="10223"/>
          <a:stretch>
            <a:fillRect/>
          </a:stretch>
        </p:blipFill>
        <p:spPr>
          <a:xfrm>
            <a:off x="4357686" y="4000504"/>
            <a:ext cx="3500438" cy="2625329"/>
          </a:xfrm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2050" name="Picture 2" descr="C:\Users\komp\Desktop\Коке\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714356"/>
            <a:ext cx="3286148" cy="4929222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4143372" y="100010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Әйел жерден шыққан жоқ,</a:t>
            </a:r>
            <a:b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Ол да еркектің баласы.</a:t>
            </a:r>
            <a:b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Ерлер көктен түскен жоқ,</a:t>
            </a:r>
            <a:b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Әйел – оның анасы.</a:t>
            </a:r>
            <a:b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</a:t>
            </a:r>
          </a:p>
          <a:p>
            <a:pPr algn="r"/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          </a:t>
            </a:r>
            <a:r>
              <a:rPr lang="en-US" sz="24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sz="2400" b="1" i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А.Тұрмағамбетов</a:t>
            </a:r>
            <a:endParaRPr sz="2400" b="1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419626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14338" name="Picture 2" descr="C:\Users\komp\Desktop\Новая папка (3)\i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580" y="0"/>
            <a:ext cx="918058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85728"/>
            <a:ext cx="4929222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 8 марта поздравляем</a:t>
            </a:r>
            <a:b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Самый классный в мире зам.</a:t>
            </a:r>
            <a:b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Подфартило с вами боссу,</a:t>
            </a:r>
            <a:b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Крупно повезло и нам.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786182" y="5143512"/>
            <a:ext cx="5143568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sz="2800" b="1" i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Қар қылаумен өседі, Бала сылаумен өседі. Таяқтау оңай, тәрбиелеу қиын.</a:t>
            </a:r>
            <a:endParaRPr lang="ru-RU" dirty="0"/>
          </a:p>
        </p:txBody>
      </p:sp>
      <p:pic>
        <p:nvPicPr>
          <p:cNvPr id="2050" name="Picture 2" descr="C:\Users\Пользователь\Desktop\Коке\IMG-20170305-WA00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39" y="908719"/>
            <a:ext cx="3519611" cy="396810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Пользователь\Desktop\Коке\144386265613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8" y="2276872"/>
            <a:ext cx="48768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860032" y="228600"/>
            <a:ext cx="3445768" cy="5936704"/>
          </a:xfrm>
        </p:spPr>
        <p:txBody>
          <a:bodyPr>
            <a:normAutofit/>
          </a:bodyPr>
          <a:lstStyle/>
          <a:p>
            <a:endParaRPr lang="kk-KZ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kk-KZ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3074" name="Picture 2" descr="C:\Users\komp\Desktop\Коке\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857232"/>
            <a:ext cx="3536163" cy="4714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857620" y="4071942"/>
            <a:ext cx="478634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Табиғатың құпиясы тұңғиық,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Көз жетпейтін мұнарасы тым биік,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Білген сайын сырын оның жүреміз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Жүректерге өшпес жалын нұр құйып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Табиғаттың қадірлеп қасиетін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Әділдікке әрқашан бас иетін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Атаңнан мал қалғанша тал қалсын деп</a:t>
            </a:r>
            <a:b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Люба апай</a:t>
            </a:r>
            <a:r>
              <a:rPr sz="20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айтқан орынды өсиетін</a:t>
            </a:r>
            <a:endParaRPr lang="ru-RU" sz="20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530246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>
            <a:extLst/>
          </a:lstStyle>
          <a:p>
            <a:r>
              <a:rPr lang="kk-KZ" b="1" dirty="0" smtClean="0">
                <a:solidFill>
                  <a:srgbClr val="FF0066"/>
                </a:solidFill>
              </a:rPr>
              <a:t>Сүйген жар, сүйікті қызымыздың жанарларынан бақыт лебі есетін күн...</a:t>
            </a:r>
            <a:endParaRPr lang="ru-RU" b="1" dirty="0">
              <a:solidFill>
                <a:srgbClr val="FF0066"/>
              </a:solidFill>
            </a:endParaRPr>
          </a:p>
        </p:txBody>
      </p:sp>
      <p:pic>
        <p:nvPicPr>
          <p:cNvPr id="10" name="j0341658.jp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223" y="0"/>
            <a:ext cx="1463606" cy="21971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pic>
        <p:nvPicPr>
          <p:cNvPr id="18" name="crop_j0175548.png"/>
          <p:cNvPicPr>
            <a:picLocks noGrp="1" noChangeAspect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276872"/>
            <a:ext cx="1547591" cy="22098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/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4098" name="Picture 2" descr="C:\Users\komp\Desktop\Коке\SAM_086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71736" y="285728"/>
            <a:ext cx="2893239" cy="385765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251520" y="3933056"/>
            <a:ext cx="8087816" cy="280831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extLst/>
          </a:lstStyle>
          <a:p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күн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әпкеміз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сіңліміз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бен 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қарындасымыз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жүректері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дүрсілдей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асыға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күтетін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айрықша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мереке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…  </a:t>
            </a:r>
          </a:p>
          <a:p>
            <a:r>
              <a:rPr lang="kk-KZ" i="1" dirty="0" smtClean="0">
                <a:solidFill>
                  <a:srgbClr val="88148B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Қарындасым, қылықтым,</a:t>
            </a:r>
          </a:p>
          <a:p>
            <a:r>
              <a:rPr lang="kk-KZ" i="1" dirty="0" smtClean="0">
                <a:solidFill>
                  <a:srgbClr val="88148B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Секілдісің тынық күн.</a:t>
            </a:r>
          </a:p>
          <a:p>
            <a:r>
              <a:rPr lang="kk-KZ" i="1" dirty="0" smtClean="0">
                <a:solidFill>
                  <a:srgbClr val="88148B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Балдай тәтті сүйкімдім, </a:t>
            </a:r>
          </a:p>
          <a:p>
            <a:r>
              <a:rPr lang="kk-KZ" i="1" dirty="0" smtClean="0">
                <a:solidFill>
                  <a:srgbClr val="88148B"/>
                </a:solidFill>
                <a:latin typeface="Times New Roman" pitchFamily="18" charset="0"/>
                <a:ea typeface="Cambria Math" pitchFamily="18" charset="0"/>
                <a:cs typeface="Times New Roman" pitchFamily="18" charset="0"/>
              </a:rPr>
              <a:t>Өзің үшін ұлықпын!</a:t>
            </a:r>
          </a:p>
          <a:p>
            <a:endParaRPr lang="kk-KZ" b="1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5" name="j0321055.jpg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36712"/>
            <a:ext cx="2615208" cy="3096343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orthographicFront"/>
            <a:lightRig rig="balanced" dir="t"/>
          </a:scene3d>
          <a:sp3d prstMaterial="plastic">
            <a:bevelT w="0" h="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2" name="Нижний колонтитул 1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6" name="Picture 4" descr="C:\Users\komp\Desktop\Коке\SAM_09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764704"/>
            <a:ext cx="3499167" cy="3047997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j0321087.jpg"/>
          <p:cNvPicPr>
            <a:picLocks noGrp="1" noChangeAspect="1"/>
          </p:cNvPicPr>
          <p:nvPr>
            <p:ph type="pic" sz="quarter" idx="2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32656"/>
            <a:ext cx="2070100" cy="29523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8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17032"/>
            <a:ext cx="2070100" cy="295232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Нижний колонтитул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6146" name="Picture 2" descr="C:\Users\komp\Desktop\Коке\SAM_08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428604"/>
            <a:ext cx="5572164" cy="5572164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3071802" y="3643314"/>
            <a:ext cx="50720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Құрбы-құрдас, </a:t>
            </a:r>
          </a:p>
          <a:p>
            <a:r>
              <a:rPr lang="kk-KZ" sz="2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дос қыздарымыз </a:t>
            </a:r>
          </a:p>
          <a:p>
            <a:r>
              <a:rPr lang="kk-KZ" sz="2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бен әріптес арулар да </a:t>
            </a:r>
          </a:p>
          <a:p>
            <a:r>
              <a:rPr lang="kk-KZ" sz="2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бұл күні </a:t>
            </a:r>
          </a:p>
          <a:p>
            <a:r>
              <a:rPr lang="kk-KZ" sz="28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Times New Roman" pitchFamily="18" charset="0"/>
                <a:cs typeface="Times New Roman" pitchFamily="18" charset="0"/>
              </a:rPr>
              <a:t>ерекше құлпырып кетеді... </a:t>
            </a:r>
          </a:p>
        </p:txBody>
      </p:sp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body" sz="quarter" idx="17"/>
          </p:nvPr>
        </p:nvSpPr>
        <p:spPr>
          <a:xfrm>
            <a:off x="500034" y="285728"/>
            <a:ext cx="8143932" cy="938210"/>
          </a:xfrm>
        </p:spPr>
        <p:txBody>
          <a:bodyPr>
            <a:normAutofit/>
          </a:bodyPr>
          <a:lstStyle>
            <a:extLst/>
          </a:lstStyle>
          <a:p>
            <a:r>
              <a:rPr lang="kk-KZ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Нәзік жандылар! Әлемнің ханшайымдары!</a:t>
            </a:r>
            <a:endParaRPr lang="ru-RU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7170" name="Picture 2" descr="C:\Users\komp\Desktop\Коке\SAM_09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643050"/>
            <a:ext cx="2143139" cy="3214710"/>
          </a:xfrm>
          <a:prstGeom prst="rect">
            <a:avLst/>
          </a:prstGeom>
          <a:noFill/>
        </p:spPr>
      </p:pic>
      <p:pic>
        <p:nvPicPr>
          <p:cNvPr id="7171" name="Picture 3" descr="C:\Users\komp\Desktop\Коке\SAM_09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1643050"/>
            <a:ext cx="2604478" cy="347263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428728" y="6000768"/>
            <a:ext cx="6373668" cy="646331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Женщины! </a:t>
            </a:r>
            <a:r>
              <a:rPr lang="kk-KZ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Принцессы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3600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мира!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Пользователь\Desktop\Коке\IMG-20170305-WA000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12776"/>
            <a:ext cx="2664296" cy="3924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66192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95536" y="228600"/>
            <a:ext cx="7910264" cy="5936704"/>
          </a:xfrm>
        </p:spPr>
        <p:txBody>
          <a:bodyPr>
            <a:normAutofit/>
          </a:bodyPr>
          <a:lstStyle/>
          <a:p>
            <a:r>
              <a:rPr lang="kk-KZ" b="1" dirty="0" smtClean="0">
                <a:solidFill>
                  <a:srgbClr val="C00000"/>
                </a:solidFill>
              </a:rPr>
              <a:t>Осы бір көгілдір көйлек киген мерекеде өздеріңізге не тілесек те жарасады... 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Әлемнің бар асылын, байлығын, қуанышын 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тілейміз! Ауырмаңыздар, 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шаршамаңыздар! </a:t>
            </a:r>
          </a:p>
          <a:p>
            <a:r>
              <a:rPr lang="kk-KZ" b="1" dirty="0">
                <a:solidFill>
                  <a:srgbClr val="C00000"/>
                </a:solidFill>
              </a:rPr>
              <a:t>С</a:t>
            </a:r>
            <a:r>
              <a:rPr lang="kk-KZ" b="1" dirty="0" smtClean="0">
                <a:solidFill>
                  <a:srgbClr val="C00000"/>
                </a:solidFill>
              </a:rPr>
              <a:t>әттілікке жеткен әр ер адамның</a:t>
            </a:r>
          </a:p>
          <a:p>
            <a:r>
              <a:rPr lang="kk-KZ" b="1" dirty="0" smtClean="0">
                <a:solidFill>
                  <a:srgbClr val="C00000"/>
                </a:solidFill>
              </a:rPr>
              <a:t>артында мықты әйел тұрады. </a:t>
            </a: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8194" name="Picture 2" descr="C:\Users\komp\Desktop\Коке\SAM_088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857364"/>
            <a:ext cx="3211109" cy="428147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34" y="3857628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sz="2400" b="1" i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Қазақ тілі - қазақтың ана тілі,</a:t>
            </a:r>
          </a:p>
          <a:p>
            <a:r>
              <a:rPr sz="2400" b="1" i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Бірақ оған адам аз бас иетін.</a:t>
            </a:r>
          </a:p>
          <a:p>
            <a:r>
              <a:rPr sz="2400" b="1" i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Қазақ тілі - қазақтың дара тілі,</a:t>
            </a:r>
          </a:p>
          <a:p>
            <a:r>
              <a:rPr sz="2400" b="1" i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Кейбіреулер түсінбес қасиетін.</a:t>
            </a:r>
            <a:endParaRPr sz="2400" b="1" i="1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5081840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9218" name="Picture 2" descr="C:\Users\komp\Desktop\Коке\SAM_08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357165"/>
            <a:ext cx="2928958" cy="3905277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214282" y="4429132"/>
            <a:ext cx="8358246" cy="286232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sz="2400" b="1" i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 дни сомнений, во дни тягостных раздумий о судьбах моей родины, — ты один мне поддержка и опора, о великий, могучий, правдивый и свободный русский язык! Не будь тебя — как не впасть в отчаяние при виде всего, что совершается дома? Но нельзя верить, чтобы такой язык не был дан великому народу!</a:t>
            </a:r>
          </a:p>
          <a:p>
            <a:r>
              <a:rPr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9219" name="Picture 3" descr="C:\Users\komp\Desktop\Коке\SAM_08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8" y="500042"/>
            <a:ext cx="2735890" cy="3786214"/>
          </a:xfrm>
          <a:prstGeom prst="rect">
            <a:avLst/>
          </a:prstGeom>
          <a:noFill/>
        </p:spPr>
      </p:pic>
      <p:pic>
        <p:nvPicPr>
          <p:cNvPr id="21" name="Рисунок 20"/>
          <p:cNvPicPr>
            <a:picLocks noGrp="1" noChangeAspect="1"/>
          </p:cNvPicPr>
          <p:nvPr>
            <p:ph type="pic" sz="quarter" idx="2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23" r="10223"/>
          <a:stretch>
            <a:fillRect/>
          </a:stretch>
        </p:blipFill>
        <p:spPr>
          <a:xfrm rot="5400000">
            <a:off x="2536030" y="1250128"/>
            <a:ext cx="3786188" cy="2286016"/>
          </a:xfrm>
        </p:spPr>
      </p:pic>
    </p:spTree>
    <p:extLst>
      <p:ext uri="{BB962C8B-B14F-4D97-AF65-F5344CB8AC3E}">
        <p14:creationId xmlns:p14="http://schemas.microsoft.com/office/powerpoint/2010/main" val="3070888120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kk-KZ" sz="3600" b="1" i="1" dirty="0" smtClean="0">
                <a:solidFill>
                  <a:srgbClr val="2BA551"/>
                </a:solidFill>
                <a:latin typeface="Times New Roman" pitchFamily="18" charset="0"/>
                <a:cs typeface="Times New Roman" pitchFamily="18" charset="0"/>
              </a:rPr>
              <a:t>8 наурыз мерекесі құтты болсын!!!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70" y="6037955"/>
            <a:ext cx="2419350" cy="809625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kumimoji="0" lang="en-US" dirty="0" smtClean="0"/>
              <a:t>www.ZHARAR.com</a:t>
            </a:r>
            <a:endParaRPr kumimoji="0" lang="ru-RU" dirty="0"/>
          </a:p>
        </p:txBody>
      </p:sp>
      <p:pic>
        <p:nvPicPr>
          <p:cNvPr id="10242" name="Picture 2" descr="C:\Users\komp\Desktop\Коке\SAM_095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214290"/>
            <a:ext cx="2303858" cy="307181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3" name="Picture 3" descr="C:\Users\komp\Desktop\Коке\SAM_095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5720" y="3454104"/>
            <a:ext cx="2214578" cy="31432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050" name="Picture 2" descr="C:\Users\Пользователь\Desktop\Коке\20160901_111548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6" r="50000" b="36508"/>
          <a:stretch/>
        </p:blipFill>
        <p:spPr bwMode="auto">
          <a:xfrm>
            <a:off x="3071034" y="188640"/>
            <a:ext cx="1933014" cy="30625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71067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755576" y="764704"/>
            <a:ext cx="6480720" cy="5936704"/>
          </a:xfrm>
        </p:spPr>
        <p:txBody>
          <a:bodyPr>
            <a:normAutofit/>
          </a:bodyPr>
          <a:lstStyle/>
          <a:p>
            <a:endParaRPr lang="kk-KZ" dirty="0" smtClean="0">
              <a:solidFill>
                <a:schemeClr val="accent4"/>
              </a:solidFill>
            </a:endParaRPr>
          </a:p>
          <a:p>
            <a:endParaRPr lang="kk-KZ" dirty="0">
              <a:solidFill>
                <a:schemeClr val="accent4"/>
              </a:solidFill>
            </a:endParaRPr>
          </a:p>
          <a:p>
            <a:endParaRPr lang="kk-KZ" dirty="0" smtClean="0">
              <a:solidFill>
                <a:schemeClr val="accent4"/>
              </a:solidFill>
            </a:endParaRPr>
          </a:p>
          <a:p>
            <a:endParaRPr lang="kk-KZ" dirty="0">
              <a:solidFill>
                <a:schemeClr val="accent4"/>
              </a:solidFill>
            </a:endParaRPr>
          </a:p>
          <a:p>
            <a:endParaRPr lang="kk-KZ" dirty="0" smtClean="0">
              <a:solidFill>
                <a:schemeClr val="accent4"/>
              </a:solidFill>
            </a:endParaRPr>
          </a:p>
          <a:p>
            <a:endParaRPr lang="kk-KZ" dirty="0">
              <a:solidFill>
                <a:schemeClr val="accent4"/>
              </a:solidFill>
            </a:endParaRPr>
          </a:p>
          <a:p>
            <a:endParaRPr lang="kk-KZ" sz="1800" i="1" dirty="0" smtClean="0">
              <a:solidFill>
                <a:srgbClr val="0070C0"/>
              </a:solidFill>
            </a:endParaRPr>
          </a:p>
          <a:p>
            <a:endParaRPr lang="kk-KZ" sz="1800" i="1" dirty="0">
              <a:solidFill>
                <a:srgbClr val="0070C0"/>
              </a:solidFill>
            </a:endParaRPr>
          </a:p>
          <a:p>
            <a:endParaRPr lang="kk-KZ" sz="1800" i="1" dirty="0" smtClean="0">
              <a:solidFill>
                <a:srgbClr val="0070C0"/>
              </a:solidFill>
            </a:endParaRPr>
          </a:p>
          <a:p>
            <a:endParaRPr lang="kk-KZ" sz="1800" i="1" dirty="0">
              <a:solidFill>
                <a:srgbClr val="0070C0"/>
              </a:solidFill>
            </a:endParaRPr>
          </a:p>
          <a:p>
            <a:endParaRPr lang="kk-KZ" sz="1800" i="1" dirty="0" smtClean="0">
              <a:solidFill>
                <a:srgbClr val="0070C0"/>
              </a:solidFill>
            </a:endParaRPr>
          </a:p>
          <a:p>
            <a:endParaRPr lang="kk-KZ" sz="1800" i="1" dirty="0">
              <a:solidFill>
                <a:srgbClr val="0070C0"/>
              </a:solidFill>
            </a:endParaRPr>
          </a:p>
          <a:p>
            <a:endParaRPr lang="kk-KZ" sz="1800" i="1" dirty="0" smtClean="0">
              <a:solidFill>
                <a:srgbClr val="0070C0"/>
              </a:solidFill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11266" name="Picture 2" descr="C:\Users\komp\Desktop\Коке\SAM_09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69704"/>
            <a:ext cx="3214710" cy="314327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563888" y="571480"/>
            <a:ext cx="3329122" cy="107721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праздником</a:t>
            </a:r>
          </a:p>
          <a:p>
            <a:r>
              <a:rPr sz="32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8 марта !!!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3" descr="C:\Users\komp\Desktop\Коке\SAM_09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8937" y="1268760"/>
            <a:ext cx="3111535" cy="22860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6" name="Picture 2" descr="C:\Users\Пользователь\Desktop\Коке\20161001_1132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3358292" cy="338437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Пользователь\Desktop\Коке\SAM_462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61048"/>
            <a:ext cx="3027186" cy="2859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71067"/>
      </p:ext>
    </p:extLst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komp\Desktop\Новая папка (3)\1206288998_mnogo-ro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1" name="Picture 3" descr="C:\Users\komp\Desktop\Коке\SAM_093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1"/>
            <a:ext cx="2714644" cy="3357586"/>
          </a:xfrm>
          <a:prstGeom prst="rect">
            <a:avLst/>
          </a:prstGeom>
          <a:noFill/>
        </p:spPr>
      </p:pic>
      <p:pic>
        <p:nvPicPr>
          <p:cNvPr id="12292" name="Picture 4" descr="C:\Users\komp\Desktop\Коке\SAM_093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3951" y="285728"/>
            <a:ext cx="2411033" cy="3214710"/>
          </a:xfrm>
          <a:prstGeom prst="rect">
            <a:avLst/>
          </a:prstGeom>
          <a:noFill/>
        </p:spPr>
      </p:pic>
      <p:pic>
        <p:nvPicPr>
          <p:cNvPr id="12293" name="Picture 5" descr="C:\Users\komp\Desktop\Коке\SAM_0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3857628"/>
            <a:ext cx="2786064" cy="2786058"/>
          </a:xfrm>
          <a:prstGeom prst="rect">
            <a:avLst/>
          </a:prstGeom>
          <a:noFill/>
        </p:spPr>
      </p:pic>
      <p:pic>
        <p:nvPicPr>
          <p:cNvPr id="12294" name="Picture 6" descr="C:\Users\komp\Desktop\Коке\SAM_094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58" y="3929066"/>
            <a:ext cx="2357454" cy="2714620"/>
          </a:xfrm>
          <a:prstGeom prst="rect">
            <a:avLst/>
          </a:prstGeom>
          <a:noFill/>
        </p:spPr>
      </p:pic>
      <p:pic>
        <p:nvPicPr>
          <p:cNvPr id="12295" name="Picture 7" descr="C:\Users\komp\Desktop\Коке\SAM_094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14678" y="3143248"/>
            <a:ext cx="2718176" cy="362423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3071802" y="428604"/>
            <a:ext cx="3286148" cy="193899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Мен бақшаға барамын, Ойнаймын,ән саламын. Тәрбиеші әпкелер,      </a:t>
            </a:r>
          </a:p>
          <a:p>
            <a:r>
              <a:rPr sz="240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Досы барлық баланың.</a:t>
            </a:r>
            <a:r>
              <a:rPr sz="24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40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13314" name="Picture 2" descr="C:\Users\komp\Desktop\Новая папка (3)\i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50675" cy="6858000"/>
          </a:xfrm>
          <a:prstGeom prst="rect">
            <a:avLst/>
          </a:prstGeom>
          <a:noFill/>
        </p:spPr>
      </p:pic>
      <p:pic>
        <p:nvPicPr>
          <p:cNvPr id="13315" name="Picture 3" descr="C:\Users\komp\Desktop\Коке\SAM_089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06" y="23788"/>
            <a:ext cx="3143272" cy="3333774"/>
          </a:xfrm>
          <a:prstGeom prst="rect">
            <a:avLst/>
          </a:prstGeom>
          <a:noFill/>
        </p:spPr>
      </p:pic>
      <p:pic>
        <p:nvPicPr>
          <p:cNvPr id="13317" name="Picture 5" descr="C:\Users\komp\Desktop\Коке\SAM_096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452813"/>
            <a:ext cx="2500330" cy="3333773"/>
          </a:xfrm>
          <a:prstGeom prst="rect">
            <a:avLst/>
          </a:prstGeom>
          <a:noFill/>
        </p:spPr>
      </p:pic>
      <p:pic>
        <p:nvPicPr>
          <p:cNvPr id="13318" name="Picture 6" descr="C:\Users\komp\Desktop\Коке\SAM_092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71414"/>
            <a:ext cx="3214678" cy="3071810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2857488" y="2357431"/>
            <a:ext cx="3500446" cy="34778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sz="2000" smtClean="0">
              <a:latin typeface="Times New Roman" pitchFamily="18" charset="0"/>
              <a:cs typeface="Times New Roman" pitchFamily="18" charset="0"/>
            </a:endParaRPr>
          </a:p>
          <a:p>
            <a:r>
              <a:rPr sz="2000" smtClean="0">
                <a:latin typeface="Times New Roman" pitchFamily="18" charset="0"/>
                <a:cs typeface="Times New Roman" pitchFamily="18" charset="0"/>
              </a:rPr>
              <a:t>Ұстаз болу – жүректің батырлығы, </a:t>
            </a:r>
          </a:p>
          <a:p>
            <a:r>
              <a:rPr sz="2000" smtClean="0">
                <a:latin typeface="Times New Roman" pitchFamily="18" charset="0"/>
                <a:cs typeface="Times New Roman" pitchFamily="18" charset="0"/>
              </a:rPr>
              <a:t>Ұстаз болу – сезімнің ақындығы, </a:t>
            </a:r>
          </a:p>
          <a:p>
            <a:r>
              <a:rPr sz="2000" smtClean="0">
                <a:latin typeface="Times New Roman" pitchFamily="18" charset="0"/>
                <a:cs typeface="Times New Roman" pitchFamily="18" charset="0"/>
              </a:rPr>
              <a:t>Ұстаз болу – мінездің күн шуағы, </a:t>
            </a:r>
          </a:p>
          <a:p>
            <a:r>
              <a:rPr sz="2000" smtClean="0">
                <a:latin typeface="Times New Roman" pitchFamily="18" charset="0"/>
                <a:cs typeface="Times New Roman" pitchFamily="18" charset="0"/>
              </a:rPr>
              <a:t>Азбайтұғын адамның алтындығы</a:t>
            </a:r>
            <a:br>
              <a:rPr sz="2000" smtClean="0">
                <a:latin typeface="Times New Roman" pitchFamily="18" charset="0"/>
                <a:cs typeface="Times New Roman" pitchFamily="18" charset="0"/>
              </a:rPr>
            </a:br>
            <a:r>
              <a:rPr sz="200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sz="200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G:\мугалим\SAM_091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7" t="22392" r="10116"/>
          <a:stretch/>
        </p:blipFill>
        <p:spPr bwMode="auto">
          <a:xfrm>
            <a:off x="6444208" y="3536651"/>
            <a:ext cx="2556916" cy="3166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7000"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0" lang="en-US" smtClean="0"/>
              <a:t>www.ZHARAR.com</a:t>
            </a:r>
            <a:endParaRPr kumimoji="0" lang="ru-RU"/>
          </a:p>
        </p:txBody>
      </p:sp>
      <p:pic>
        <p:nvPicPr>
          <p:cNvPr id="15362" name="Picture 2" descr="C:\Users\komp\Desktop\Новая папка (3)\i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86531" cy="6858000"/>
          </a:xfrm>
          <a:prstGeom prst="rect">
            <a:avLst/>
          </a:prstGeom>
          <a:noFill/>
        </p:spPr>
      </p:pic>
      <p:pic>
        <p:nvPicPr>
          <p:cNvPr id="15363" name="Picture 3" descr="C:\Users\komp\Desktop\Коке\SAM_08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714356"/>
            <a:ext cx="2571767" cy="2571768"/>
          </a:xfrm>
          <a:prstGeom prst="rect">
            <a:avLst/>
          </a:prstGeom>
          <a:noFill/>
        </p:spPr>
      </p:pic>
      <p:pic>
        <p:nvPicPr>
          <p:cNvPr id="15364" name="Picture 4" descr="C:\Users\komp\Desktop\Коке\SAM_08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1857364"/>
            <a:ext cx="2643174" cy="1982381"/>
          </a:xfrm>
          <a:prstGeom prst="rect">
            <a:avLst/>
          </a:prstGeom>
          <a:noFill/>
        </p:spPr>
      </p:pic>
      <p:pic>
        <p:nvPicPr>
          <p:cNvPr id="15365" name="Picture 5" descr="C:\Users\komp\Desktop\Коке\SAM_0860.JPG">
            <a:hlinkClick r:id="rId5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06" y="4232701"/>
            <a:ext cx="2786082" cy="2196695"/>
          </a:xfrm>
          <a:prstGeom prst="rect">
            <a:avLst/>
          </a:prstGeom>
          <a:noFill/>
        </p:spPr>
      </p:pic>
      <p:pic>
        <p:nvPicPr>
          <p:cNvPr id="15366" name="Picture 6" descr="C:\Users\komp\Desktop\Коке\SAM_0861.JPG">
            <a:hlinkClick r:id="rId7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72198" y="1714488"/>
            <a:ext cx="2881301" cy="2160976"/>
          </a:xfrm>
          <a:prstGeom prst="rect">
            <a:avLst/>
          </a:prstGeom>
          <a:noFill/>
        </p:spPr>
      </p:pic>
      <p:pic>
        <p:nvPicPr>
          <p:cNvPr id="15367" name="Picture 7" descr="C:\Users\komp\Desktop\Коке\SAM_0868.JPG">
            <a:hlinkClick r:id="rId9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5074" y="4429132"/>
            <a:ext cx="2571736" cy="1928802"/>
          </a:xfrm>
          <a:prstGeom prst="rect">
            <a:avLst/>
          </a:prstGeom>
          <a:noFill/>
        </p:spPr>
      </p:pic>
      <p:pic>
        <p:nvPicPr>
          <p:cNvPr id="15368" name="Picture 8" descr="C:\Users\komp\Desktop\Коке\SAM_0869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357554" y="4214818"/>
            <a:ext cx="2666987" cy="221455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643306" y="285728"/>
            <a:ext cx="2643206" cy="1077218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kk-KZ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Жұмбақтар!</a:t>
            </a:r>
          </a:p>
          <a:p>
            <a:r>
              <a:rPr lang="kk-KZ" sz="32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Загадки!</a:t>
            </a:r>
            <a:endParaRPr lang="ru-RU" sz="3200" b="1" i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2910" y="642918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71868" y="1500174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0892" y="3929066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5786" y="4211122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00496" y="3929066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6578" y="1500174"/>
            <a:ext cx="135732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?</a:t>
            </a:r>
            <a:endParaRPr lang="ru-RU" sz="1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овременный фотоальбом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163</TotalTime>
  <Words>360</Words>
  <Application>Microsoft Office PowerPoint</Application>
  <PresentationFormat>Экран (4:3)</PresentationFormat>
  <Paragraphs>106</Paragraphs>
  <Slides>16</Slides>
  <Notes>11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Современный фотоальбом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komp</dc:creator>
  <cp:lastModifiedBy>Пользователь</cp:lastModifiedBy>
  <cp:revision>18</cp:revision>
  <dcterms:created xsi:type="dcterms:W3CDTF">2014-02-20T12:08:11Z</dcterms:created>
  <dcterms:modified xsi:type="dcterms:W3CDTF">2017-03-05T14:39:24Z</dcterms:modified>
</cp:coreProperties>
</file>